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66" r:id="rId4"/>
    <p:sldId id="258" r:id="rId5"/>
    <p:sldId id="265" r:id="rId6"/>
    <p:sldId id="259" r:id="rId7"/>
    <p:sldId id="267" r:id="rId8"/>
    <p:sldId id="268" r:id="rId9"/>
    <p:sldId id="270" r:id="rId10"/>
    <p:sldId id="269" r:id="rId11"/>
    <p:sldId id="257" r:id="rId12"/>
    <p:sldId id="260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5502C7-391A-3152-1F98-ABFC3E47E578}" v="56" dt="2024-10-20T09:15:27.4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60670" autoAdjust="0"/>
  </p:normalViewPr>
  <p:slideViewPr>
    <p:cSldViewPr snapToGrid="0">
      <p:cViewPr varScale="1">
        <p:scale>
          <a:sx n="35" d="100"/>
          <a:sy n="35" d="100"/>
        </p:scale>
        <p:origin x="5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g>
</file>

<file path=ppt/media/image12.jpg>
</file>

<file path=ppt/media/image13.jpe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11A39-AEF0-4DE5-A144-F06786B820BE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43E64-1BE2-4FF5-BEEB-1DD2C55E77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9021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https://unsplash.com/photos/golden-hour-photography-of-sunset-1xJ3qTjAJU8</a:t>
            </a:r>
          </a:p>
          <a:p>
            <a:endParaRPr lang="en-US" altLang="zh-TW" b="1" dirty="0"/>
          </a:p>
          <a:p>
            <a:r>
              <a:rPr lang="zh-TW" altLang="zh-TW" sz="18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我一直夢想著親眼目睹壯麗的日出，感受那一瞬間天地交替的奇妙時刻。我常常幻想站在高山上，或是坐在海邊的礁石上迎接这一刻，感受自然的壯麗與寧静。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94024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https://unsplash.com/photos/landscape-photography-of-mountain-hit-by-sun-rays-78A265wPiO4</a:t>
            </a:r>
            <a:br>
              <a:rPr lang="en-US" altLang="zh-TW" dirty="0"/>
            </a:br>
            <a:br>
              <a:rPr lang="en-US" altLang="zh-TW" b="1" dirty="0"/>
            </a:br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就在我失望之際，天空突然出現了一絲光亮，雲層開始慢慢散開。我驚喜地望著天邊，太陽終於露出了一角，橘紅色的光芒透過雲層散發出柔和的光線。</a:t>
            </a:r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9466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https://unsplash.com/photos/trees-under-cloudy-sky-during-sunset--G3rw6Y02D0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隨著太陽逐漸升高，天空變得越來越明亮，雲彩也被染上了淡淡的金色。那一刻，我屏住了呼吸，靜靜地享受這場大自然的表演。這時我突然明白，這次旅程的意義不只是看日出，而是那種堅持不懈、等待奇蹟發生的過程。</a:t>
            </a:r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484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https://unsplash.com/photos/person-carrying-yellow-and-black-backpack-walking-between-green-plants-UVyOfX3v0Ls</a:t>
            </a:r>
            <a:br>
              <a:rPr lang="en-US" altLang="zh-TW" dirty="0"/>
            </a:br>
            <a:br>
              <a:rPr lang="en-US" altLang="zh-TW" b="1" dirty="0"/>
            </a:br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最終，太陽完全升起，照亮了整片天空。我感到無比滿足，內心充滿感激，這段看日出的經歷將成為了我最珍貴的回憶之一。這次旅程我不僅實現了看日出的願望，還學會了耐心等待和珍惜每一刻的美好。</a:t>
            </a:r>
          </a:p>
          <a:p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5232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https://unsplash.com/photos/black-dslr-camera-near-sunglasses-and-bag-GOZxrAlNIt4</a:t>
            </a:r>
          </a:p>
          <a:p>
            <a:endParaRPr lang="en-US" altLang="zh-TW" dirty="0"/>
          </a:p>
          <a:p>
            <a:r>
              <a:rPr lang="en-US" altLang="zh-TW" dirty="0"/>
              <a:t>https://unsplash.com/photos/eyeglasses-on-map-qoAIlAmLJBU</a:t>
            </a:r>
            <a:endParaRPr lang="en-US" altLang="zh-TW" sz="1200" kern="1200" dirty="0"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kern="1200" dirty="0">
              <a:effectLst/>
              <a:latin typeface="+mn-lt"/>
              <a:ea typeface="+mn-ea"/>
              <a:cs typeface="+mn-cs"/>
            </a:endParaRPr>
          </a:p>
          <a:p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這次我決定不再只是空想，坐而言不如起而行。於是，我收拾行李，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3232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https://unsplash.com/photos/black-dslr-camera-near-sunglasses-and-bag-GOZxrAlNIt4</a:t>
            </a:r>
          </a:p>
          <a:p>
            <a:endParaRPr lang="en-US" altLang="zh-TW" dirty="0"/>
          </a:p>
          <a:p>
            <a:r>
              <a:rPr lang="en-US" altLang="zh-TW" dirty="0"/>
              <a:t>https://unsplash.com/photos/eyeglasses-on-map-qoAIlAmLJBU</a:t>
            </a:r>
          </a:p>
          <a:p>
            <a:endParaRPr lang="en-US" altLang="zh-TW" dirty="0"/>
          </a:p>
          <a:p>
            <a:r>
              <a:rPr lang="zh-TW" altLang="zh-TW" sz="12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精心規劃了路線，準備親自實現這個願望，去感受那震撼心靈的瞬間。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7791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https://unsplash.com/photos/yellow-volkswagen-van-on-road-A5rCN8626Ck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然而在前一天，卻出現了一些意外狀況，車子突然故障，導致我必須花時間解決問題。</a:t>
            </a:r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7525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https://unsplash.com/photos/landscape-photography-of-mountain-uj-w-v7OFT4</a:t>
            </a:r>
          </a:p>
          <a:p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最後終於抵達目的地時，已經是深夜，隔天還要一早起來爬一段山，才可以達到最佳日出的觀賞地點。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40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https://unsplash.com/photos/silver-and-white-round-analog-clock-PkEQHH6R7Eg</a:t>
            </a:r>
          </a:p>
          <a:p>
            <a:endParaRPr lang="en-US" altLang="zh-TW" dirty="0"/>
          </a:p>
          <a:p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即使疲憊不堪，我的鬧鐘還是定在了凌晨</a:t>
            </a:r>
            <a:r>
              <a:rPr lang="en-US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點，我決定不放棄依然要去看日出。</a:t>
            </a:r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5640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https://unsplash.com/photos/green-leafed-trees-during-daytime-_EMkxLdko9k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早晨時，鬧鐘響起時，我感到非常困倦，我聽到外面傳來小小雨聲。這代表我見到日出的機會減少了，但我告訴自己不能錯過這次機會，說不定等等雨就停下了，便</a:t>
            </a:r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依然</a:t>
            </a:r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決定起身，向山上走去。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b="1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b="1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1239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https://unsplash.com/photos/woman-with-pink-backpack-standing-near-grass-overlooking-mountains-wo5gzZdjCUs</a:t>
            </a:r>
          </a:p>
          <a:p>
            <a:endParaRPr lang="en-US" altLang="zh-TW" dirty="0"/>
          </a:p>
          <a:p>
            <a:r>
              <a:rPr lang="zh-TW" altLang="zh-TW" sz="1800" b="1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到達時，天色仍一片漆黑。我找了個地方坐下，等待日出。然而，天空的雲層很厚，似乎沒有希望看到太陽升起。</a:t>
            </a:r>
            <a:endParaRPr lang="zh-TW" altLang="en-US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654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https://unsplash.com/photos/woman-in-brown-sweater-covering-her-face-with-her-hand-_sh9vkVbVgo</a:t>
            </a:r>
            <a:br>
              <a:rPr lang="en-US" altLang="zh-TW" dirty="0"/>
            </a:br>
            <a:br>
              <a:rPr lang="en-US" altLang="zh-TW" b="1" dirty="0"/>
            </a:br>
            <a:r>
              <a:rPr lang="zh-TW" altLang="zh-TW" sz="18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我開始懷疑這次努力是否值得，心情漸漸有些低落。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43E64-1BE2-4FF5-BEEB-1DD2C55E777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285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B2EBBB-5CC2-56FE-8978-78AEDE872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298FEEB-9B6F-EE33-29D7-31404A749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5B8ACA-EFFB-9457-A337-0D80F1296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8FBD57-D934-8D43-ABD8-45E3573EC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CBA297-B0EE-FE07-8F67-98B81FB30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3127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47CD7A-A3A1-8E0E-AC91-EDECEAAA5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70C31D-AF26-759A-B303-C4FAD11DB2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17FB82-4696-1D66-3665-45E315D66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B005CE-6B0D-3154-0500-58FEE019B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B0F5DA-075B-3DD1-3DF2-9168039F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61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339CE60-FA44-A60D-B814-6C7CDA7100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334293A-5847-243D-38AC-5CBACEDE8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4F5654-8560-0330-DA25-D67E51593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42C6BE-50AD-5468-A7B3-692E3F98C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6CC538-CDBA-C119-9473-6AC63099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2987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5F784F-E6D3-60BF-400C-08BCEB50D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6F4353-9EB5-4514-90AA-C6189D649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91EF0E-3CFC-211F-16B8-F39023D36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82BCFB-78D0-52BD-3A79-6226A4EC5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987381-0D7C-F77B-DFCC-F788F1512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622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5DA7BC-31A8-B13A-4A00-BC47F4251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CC5AD1-4EB2-D000-1103-E57C12194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0EF301-D63C-83E8-58BD-63935B3A0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8D2A83-F20B-177A-D702-92606DE25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600CF2-6E09-6525-38C4-740214B1D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7667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4FB6DE-35FF-A909-57A2-23DCC5174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B5920E-3756-49A2-A9AF-67780F83EE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54F1E09-F9F6-F44D-6CBA-C0975CEF6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5D6EDB-C04F-4C54-EA04-39D2546E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A3B8C0-4C20-33A9-BD61-1721559D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AC1556-EBED-D5D6-F407-EEFE6540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291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5866D-3EE6-6B36-C5C3-D9841B547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20C67A4-DC21-EEA8-A01C-2D65E0816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9AD2FC-9378-61C6-83AE-1C5F9E1A2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83AD5C0-E54F-73A0-A2C9-3A1127174B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F9DB6EE-B395-9C76-EF90-BF86A7EFB1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DA4C1BA-3924-ABCA-884E-09AABC8B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F6CDC0E-68A9-6CDA-D5D9-5DA26F0E6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7DC2B0F-6357-867E-47A0-D097FD27D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492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26D009-C7FD-37F0-173E-EAB4D83F2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22ADCBE-BDBC-6EEF-A397-79278D17C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ECE34B0-CB62-D2A5-DA8E-C642C772E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D8449FB-814B-DDC0-5B97-BFE8026B0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416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DA085DA-8F06-23C2-1B47-412B318B6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D51AAE-C6B3-8C23-B6D0-0F47B1D9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1005A8-4596-FA77-C649-CA63E4E8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6935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2535F6-0219-80B4-3E40-F21EA7624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8046E4-8825-8E98-78CD-93970D395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C3EC73C-0A23-9A29-8C98-326B3DBED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5479E56-8085-2E42-AA97-CD8B53E9D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B09708-4945-65D3-92F5-401B6C840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E1FFD7-D329-1F9F-8626-C619BD3DA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8225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CFAC07-B73A-E16F-2BC2-3C97ACB67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5AF9B21-35C8-02C3-9A4D-34F3A24DF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4FCFDD-72FE-FE6F-1BDE-F7A4A06E3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7D9696C-B546-D8B3-E69D-FDD9238C4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370CEC-A7E3-510B-367C-9EAA030B5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991059-1FF4-739D-7178-8469EA74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971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23AE21F-8E98-76A9-A3D4-F7E28B255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49DB35-7E9B-0579-404A-9FABEF8E2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00DE76-E3CE-25BD-127A-CE64179002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71223-EEC5-4C1D-BA32-648A06309174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1E6C43-F0E1-D673-C214-B936B91B73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B581E0-A0B8-4AE2-5CED-FBEB3481D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E6EF8-F3C0-4227-932D-3F2B4B6D14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831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B6EFF064-14FE-833D-3E01-B0AFEB8394A5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C9FEAF9-9787-A528-E629-7954EB5572BE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3132186-7F66-2BD5-C9A9-A333729F630A}"/>
              </a:ext>
            </a:extLst>
          </p:cNvPr>
          <p:cNvSpPr txBox="1"/>
          <p:nvPr/>
        </p:nvSpPr>
        <p:spPr>
          <a:xfrm>
            <a:off x="0" y="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057203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DC76C-F45D-FFFB-9441-20EFC86F0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08DBDE1-57E9-42E7-5158-95C84D06E114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5F4EA72-D99E-9844-F60A-960C57239B5F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491176C-B73D-8765-7225-77752F3F4DEE}"/>
              </a:ext>
            </a:extLst>
          </p:cNvPr>
          <p:cNvSpPr txBox="1"/>
          <p:nvPr/>
        </p:nvSpPr>
        <p:spPr>
          <a:xfrm>
            <a:off x="424543" y="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5.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81746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4D9A2-4110-6FC3-A85A-81104394B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20415E5-4C1D-C057-721D-0330AEE4B5AE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66452D0-3886-93E4-5AAD-4ED7E44DB7CE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D91E2DE-820F-957F-B5AC-12354CBC570B}"/>
              </a:ext>
            </a:extLst>
          </p:cNvPr>
          <p:cNvSpPr txBox="1"/>
          <p:nvPr/>
        </p:nvSpPr>
        <p:spPr>
          <a:xfrm>
            <a:off x="424543" y="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6.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30082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0AB420-2846-972D-C334-6AAAFF3BB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BF08B4D-39DA-A1E4-2B75-9959DC87F3CA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0277FEF-8E42-1592-7A52-AF2536353CBE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399EB76-A75E-CBDE-C9EC-91638BEE3ED0}"/>
              </a:ext>
            </a:extLst>
          </p:cNvPr>
          <p:cNvSpPr txBox="1"/>
          <p:nvPr/>
        </p:nvSpPr>
        <p:spPr>
          <a:xfrm>
            <a:off x="312001" y="5617028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7.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9565303"/>
      </p:ext>
    </p:extLst>
  </p:cSld>
  <p:clrMapOvr>
    <a:masterClrMapping/>
  </p:clrMapOvr>
  <p:transition spd="slow"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AEAED62-11CA-B28A-0914-D12AD8D8103B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7FE6BB4-8B9B-0A25-6EAE-7455E542A829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2FE88F-10C3-27CE-7A50-E9B321D778BB}"/>
              </a:ext>
            </a:extLst>
          </p:cNvPr>
          <p:cNvSpPr/>
          <p:nvPr/>
        </p:nvSpPr>
        <p:spPr>
          <a:xfrm>
            <a:off x="-5179391" y="-1"/>
            <a:ext cx="4566557" cy="6858000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148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AEAED62-11CA-B28A-0914-D12AD8D8103B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7FE6BB4-8B9B-0A25-6EAE-7455E542A829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2FE88F-10C3-27CE-7A50-E9B321D778BB}"/>
              </a:ext>
            </a:extLst>
          </p:cNvPr>
          <p:cNvSpPr/>
          <p:nvPr/>
        </p:nvSpPr>
        <p:spPr>
          <a:xfrm>
            <a:off x="0" y="-1"/>
            <a:ext cx="4566557" cy="6858000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154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E8029-14F3-3C8B-99B7-82EC5DCFF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8DAAEC29-F907-0603-4AF0-CC2F4EFF5553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6737375-39DB-B970-7470-B28BBDCFA5F4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AEF154C-21A3-12CF-D193-40234BB57846}"/>
              </a:ext>
            </a:extLst>
          </p:cNvPr>
          <p:cNvSpPr txBox="1"/>
          <p:nvPr/>
        </p:nvSpPr>
        <p:spPr>
          <a:xfrm>
            <a:off x="156001" y="217170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EBCE94-F1BF-F4E8-E3F5-2159FFA21989}"/>
              </a:ext>
            </a:extLst>
          </p:cNvPr>
          <p:cNvSpPr/>
          <p:nvPr/>
        </p:nvSpPr>
        <p:spPr>
          <a:xfrm>
            <a:off x="-7335520" y="-2903"/>
            <a:ext cx="6629400" cy="529045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0056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6CF31-96D2-BE6B-3FD4-C9076D2EB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A47A0E7-5669-13FD-543A-807C36677051}"/>
              </a:ext>
            </a:extLst>
          </p:cNvPr>
          <p:cNvSpPr/>
          <p:nvPr/>
        </p:nvSpPr>
        <p:spPr>
          <a:xfrm>
            <a:off x="3960000" y="1"/>
            <a:ext cx="4272001" cy="375557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E759ECA-246B-D336-32C3-1DAB43D4E9C9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9A0632E-9B0B-0334-4F77-84B8BB7BD9EC}"/>
              </a:ext>
            </a:extLst>
          </p:cNvPr>
          <p:cNvSpPr/>
          <p:nvPr/>
        </p:nvSpPr>
        <p:spPr>
          <a:xfrm>
            <a:off x="0" y="1632857"/>
            <a:ext cx="6629400" cy="529045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3099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67C6D-B8A5-6B5D-15CF-1B4591BF6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A76A33A-C957-E66A-AD1C-220150D57960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78C4366-4B52-CBDA-CE1B-932E22E6EF2E}"/>
              </a:ext>
            </a:extLst>
          </p:cNvPr>
          <p:cNvSpPr/>
          <p:nvPr/>
        </p:nvSpPr>
        <p:spPr>
          <a:xfrm>
            <a:off x="0" y="1"/>
            <a:ext cx="8232001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71B7BB3-609A-DC7A-17AD-335653DBF9B8}"/>
              </a:ext>
            </a:extLst>
          </p:cNvPr>
          <p:cNvSpPr txBox="1"/>
          <p:nvPr/>
        </p:nvSpPr>
        <p:spPr>
          <a:xfrm>
            <a:off x="0" y="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03758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02BE7-2A41-C01E-26D1-8E1D3FE6E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22C6272-A158-F9A1-2E78-7F89703D6E36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71F0F00-7360-C298-6CBB-95CEE811FBD3}"/>
              </a:ext>
            </a:extLst>
          </p:cNvPr>
          <p:cNvSpPr/>
          <p:nvPr/>
        </p:nvSpPr>
        <p:spPr>
          <a:xfrm>
            <a:off x="912000" y="0"/>
            <a:ext cx="6096000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2135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AD754-06C0-717B-5BC7-09403D40E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0A99370-8F8E-BBA3-0B4E-87F84234D35F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39A77D-2523-0D5E-1A20-CED89099526C}"/>
              </a:ext>
            </a:extLst>
          </p:cNvPr>
          <p:cNvSpPr/>
          <p:nvPr/>
        </p:nvSpPr>
        <p:spPr>
          <a:xfrm>
            <a:off x="293913" y="0"/>
            <a:ext cx="7037615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4431A2F-3E7F-F21B-1C79-D4FD3955C293}"/>
              </a:ext>
            </a:extLst>
          </p:cNvPr>
          <p:cNvSpPr txBox="1"/>
          <p:nvPr/>
        </p:nvSpPr>
        <p:spPr>
          <a:xfrm>
            <a:off x="424543" y="0"/>
            <a:ext cx="39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4. </a:t>
            </a:r>
            <a:r>
              <a:rPr lang="zh-TW" altLang="en-US" sz="60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627663165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C7EA3-3DDE-6EC6-019A-78BC997BD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6A63D57-19A1-A2C1-9779-5F37C0D440DB}"/>
              </a:ext>
            </a:extLst>
          </p:cNvPr>
          <p:cNvSpPr/>
          <p:nvPr/>
        </p:nvSpPr>
        <p:spPr>
          <a:xfrm>
            <a:off x="8232001" y="0"/>
            <a:ext cx="3960000" cy="685800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8EB655-95DA-2269-11FE-E01A033A813C}"/>
              </a:ext>
            </a:extLst>
          </p:cNvPr>
          <p:cNvSpPr/>
          <p:nvPr/>
        </p:nvSpPr>
        <p:spPr>
          <a:xfrm>
            <a:off x="1" y="0"/>
            <a:ext cx="8232000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749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604</Words>
  <Application>Microsoft Office PowerPoint</Application>
  <PresentationFormat>寬螢幕</PresentationFormat>
  <Paragraphs>50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陳怡茜</dc:creator>
  <cp:lastModifiedBy>陳怡茜</cp:lastModifiedBy>
  <cp:revision>44</cp:revision>
  <dcterms:created xsi:type="dcterms:W3CDTF">2024-10-20T05:35:06Z</dcterms:created>
  <dcterms:modified xsi:type="dcterms:W3CDTF">2024-10-23T06:57:35Z</dcterms:modified>
</cp:coreProperties>
</file>

<file path=docProps/thumbnail.jpeg>
</file>